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934"/>
  </p:normalViewPr>
  <p:slideViewPr>
    <p:cSldViewPr snapToGrid="0" snapToObjects="1">
      <p:cViewPr varScale="1">
        <p:scale>
          <a:sx n="115" d="100"/>
          <a:sy n="115" d="100"/>
        </p:scale>
        <p:origin x="4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GB"/>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7/16/22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GB"/>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GB"/>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7/16/22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illustrations/thank-you-text-message-note-394180/"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B8F50-00D6-29C6-A193-B0381354F9DC}"/>
              </a:ext>
            </a:extLst>
          </p:cNvPr>
          <p:cNvSpPr>
            <a:spLocks noGrp="1"/>
          </p:cNvSpPr>
          <p:nvPr>
            <p:ph type="ctrTitle"/>
          </p:nvPr>
        </p:nvSpPr>
        <p:spPr/>
        <p:txBody>
          <a:bodyPr/>
          <a:lstStyle/>
          <a:p>
            <a:r>
              <a:rPr lang="en-US" dirty="0"/>
              <a:t>Foreign Exchange </a:t>
            </a:r>
          </a:p>
        </p:txBody>
      </p:sp>
      <p:sp>
        <p:nvSpPr>
          <p:cNvPr id="3" name="Subtitle 2">
            <a:extLst>
              <a:ext uri="{FF2B5EF4-FFF2-40B4-BE49-F238E27FC236}">
                <a16:creationId xmlns:a16="http://schemas.microsoft.com/office/drawing/2014/main" id="{AD838DA0-7925-5A5A-0872-E5AC8A0E1CEF}"/>
              </a:ext>
            </a:extLst>
          </p:cNvPr>
          <p:cNvSpPr>
            <a:spLocks noGrp="1"/>
          </p:cNvSpPr>
          <p:nvPr>
            <p:ph type="subTitle" idx="1"/>
          </p:nvPr>
        </p:nvSpPr>
        <p:spPr/>
        <p:txBody>
          <a:bodyPr/>
          <a:lstStyle/>
          <a:p>
            <a:r>
              <a:rPr lang="en-US" dirty="0"/>
              <a:t>Principles of Macro Economics 2</a:t>
            </a:r>
          </a:p>
          <a:p>
            <a:r>
              <a:rPr lang="en-US" dirty="0"/>
              <a:t>ECONA 202</a:t>
            </a:r>
          </a:p>
        </p:txBody>
      </p:sp>
    </p:spTree>
    <p:extLst>
      <p:ext uri="{BB962C8B-B14F-4D97-AF65-F5344CB8AC3E}">
        <p14:creationId xmlns:p14="http://schemas.microsoft.com/office/powerpoint/2010/main" val="3203009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F8F76-ACCA-D25C-5EF7-F626410AAC17}"/>
              </a:ext>
            </a:extLst>
          </p:cNvPr>
          <p:cNvSpPr>
            <a:spLocks noGrp="1"/>
          </p:cNvSpPr>
          <p:nvPr>
            <p:ph type="title"/>
          </p:nvPr>
        </p:nvSpPr>
        <p:spPr/>
        <p:txBody>
          <a:bodyPr/>
          <a:lstStyle/>
          <a:p>
            <a:r>
              <a:rPr lang="en-US" dirty="0"/>
              <a:t>Definition of Foreign Exchange</a:t>
            </a:r>
          </a:p>
        </p:txBody>
      </p:sp>
      <p:sp>
        <p:nvSpPr>
          <p:cNvPr id="3" name="Content Placeholder 2">
            <a:extLst>
              <a:ext uri="{FF2B5EF4-FFF2-40B4-BE49-F238E27FC236}">
                <a16:creationId xmlns:a16="http://schemas.microsoft.com/office/drawing/2014/main" id="{337E9CEF-5B03-7B6A-2714-4F2FCB2EDD98}"/>
              </a:ext>
            </a:extLst>
          </p:cNvPr>
          <p:cNvSpPr>
            <a:spLocks noGrp="1"/>
          </p:cNvSpPr>
          <p:nvPr>
            <p:ph idx="1"/>
          </p:nvPr>
        </p:nvSpPr>
        <p:spPr/>
        <p:txBody>
          <a:bodyPr>
            <a:normAutofit fontScale="92500" lnSpcReduction="10000"/>
          </a:bodyPr>
          <a:lstStyle/>
          <a:p>
            <a:pPr marL="0" indent="0">
              <a:buNone/>
            </a:pPr>
            <a:r>
              <a:rPr lang="en-IN" sz="4700" dirty="0">
                <a:cs typeface="Times New Roman" panose="02020603050405020304" pitchFamily="18" charset="0"/>
              </a:rPr>
              <a:t>Foreign Exchange is the trading of one</a:t>
            </a:r>
            <a:r>
              <a:rPr lang="en-IN" sz="4700" dirty="0">
                <a:solidFill>
                  <a:schemeClr val="tx1"/>
                </a:solidFill>
                <a:cs typeface="Times New Roman" panose="02020603050405020304" pitchFamily="18" charset="0"/>
              </a:rPr>
              <a:t> currency </a:t>
            </a:r>
            <a:r>
              <a:rPr lang="en-IN" sz="4700" dirty="0">
                <a:cs typeface="Times New Roman" panose="02020603050405020304" pitchFamily="18" charset="0"/>
              </a:rPr>
              <a:t>for another. For example, one can swap the U.S. dollar for the euro. Foreign exchange transactions can take place on the foreign exchange market</a:t>
            </a:r>
            <a:r>
              <a:rPr lang="en-IN" dirty="0"/>
              <a:t>.</a:t>
            </a:r>
          </a:p>
        </p:txBody>
      </p:sp>
    </p:spTree>
    <p:extLst>
      <p:ext uri="{BB962C8B-B14F-4D97-AF65-F5344CB8AC3E}">
        <p14:creationId xmlns:p14="http://schemas.microsoft.com/office/powerpoint/2010/main" val="3053141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4F46-2660-6AE9-EEE6-D249CD2E994C}"/>
              </a:ext>
            </a:extLst>
          </p:cNvPr>
          <p:cNvSpPr>
            <a:spLocks noGrp="1"/>
          </p:cNvSpPr>
          <p:nvPr>
            <p:ph type="title"/>
          </p:nvPr>
        </p:nvSpPr>
        <p:spPr/>
        <p:txBody>
          <a:bodyPr/>
          <a:lstStyle/>
          <a:p>
            <a:r>
              <a:rPr lang="en-US" dirty="0"/>
              <a:t>Exchange Rate </a:t>
            </a:r>
          </a:p>
        </p:txBody>
      </p:sp>
      <p:sp>
        <p:nvSpPr>
          <p:cNvPr id="3" name="Content Placeholder 2">
            <a:extLst>
              <a:ext uri="{FF2B5EF4-FFF2-40B4-BE49-F238E27FC236}">
                <a16:creationId xmlns:a16="http://schemas.microsoft.com/office/drawing/2014/main" id="{8E76D1D2-A89C-1BCB-B6FA-91156FE5CE3F}"/>
              </a:ext>
            </a:extLst>
          </p:cNvPr>
          <p:cNvSpPr>
            <a:spLocks noGrp="1"/>
          </p:cNvSpPr>
          <p:nvPr>
            <p:ph idx="1"/>
          </p:nvPr>
        </p:nvSpPr>
        <p:spPr>
          <a:xfrm>
            <a:off x="1172738" y="2423118"/>
            <a:ext cx="9601196" cy="3318936"/>
          </a:xfrm>
        </p:spPr>
        <p:txBody>
          <a:bodyPr>
            <a:noAutofit/>
          </a:bodyPr>
          <a:lstStyle/>
          <a:p>
            <a:r>
              <a:rPr lang="en-IN" sz="3200" dirty="0"/>
              <a:t>An exchange rate is the rate at which one currency can be exchanged for another between nations or economic zones. It is used to determine the value of various currencies in relation to each other and is important in determining trade and capital flow dynamics.</a:t>
            </a:r>
          </a:p>
          <a:p>
            <a:r>
              <a:rPr lang="en-IN" sz="3200" dirty="0"/>
              <a:t>For example 1 dollar = 80 rupees </a:t>
            </a:r>
            <a:endParaRPr lang="en-US" sz="3200" dirty="0"/>
          </a:p>
        </p:txBody>
      </p:sp>
    </p:spTree>
    <p:extLst>
      <p:ext uri="{BB962C8B-B14F-4D97-AF65-F5344CB8AC3E}">
        <p14:creationId xmlns:p14="http://schemas.microsoft.com/office/powerpoint/2010/main" val="244171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E369-0006-805E-495F-CEF6F9773673}"/>
              </a:ext>
            </a:extLst>
          </p:cNvPr>
          <p:cNvSpPr>
            <a:spLocks noGrp="1"/>
          </p:cNvSpPr>
          <p:nvPr>
            <p:ph type="title"/>
          </p:nvPr>
        </p:nvSpPr>
        <p:spPr/>
        <p:txBody>
          <a:bodyPr/>
          <a:lstStyle/>
          <a:p>
            <a:r>
              <a:rPr lang="en-US" dirty="0"/>
              <a:t>Fixed Exchange Rate </a:t>
            </a:r>
          </a:p>
        </p:txBody>
      </p:sp>
      <p:sp>
        <p:nvSpPr>
          <p:cNvPr id="3" name="Content Placeholder 2">
            <a:extLst>
              <a:ext uri="{FF2B5EF4-FFF2-40B4-BE49-F238E27FC236}">
                <a16:creationId xmlns:a16="http://schemas.microsoft.com/office/drawing/2014/main" id="{C8407467-2667-F9CE-B5E3-82F2AF8CEAD6}"/>
              </a:ext>
            </a:extLst>
          </p:cNvPr>
          <p:cNvSpPr>
            <a:spLocks noGrp="1"/>
          </p:cNvSpPr>
          <p:nvPr>
            <p:ph idx="1"/>
          </p:nvPr>
        </p:nvSpPr>
        <p:spPr/>
        <p:txBody>
          <a:bodyPr>
            <a:normAutofit fontScale="92500" lnSpcReduction="10000"/>
          </a:bodyPr>
          <a:lstStyle/>
          <a:p>
            <a:r>
              <a:rPr lang="en-IN" sz="4000" dirty="0"/>
              <a:t>A fixed exchange rate is a regime applied by a government or central bank that ties the country's official currency exchange rate to another country's currency or the price of gold. The purpose of a fixed exchange rate system is to keep a currency's value within a narrow band.</a:t>
            </a:r>
          </a:p>
          <a:p>
            <a:pPr marL="0" indent="0">
              <a:buNone/>
            </a:pPr>
            <a:endParaRPr lang="en-US" dirty="0"/>
          </a:p>
        </p:txBody>
      </p:sp>
    </p:spTree>
    <p:extLst>
      <p:ext uri="{BB962C8B-B14F-4D97-AF65-F5344CB8AC3E}">
        <p14:creationId xmlns:p14="http://schemas.microsoft.com/office/powerpoint/2010/main" val="529513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CBB1-DF01-995D-BFCE-770916351768}"/>
              </a:ext>
            </a:extLst>
          </p:cNvPr>
          <p:cNvSpPr>
            <a:spLocks noGrp="1"/>
          </p:cNvSpPr>
          <p:nvPr>
            <p:ph type="title"/>
          </p:nvPr>
        </p:nvSpPr>
        <p:spPr/>
        <p:txBody>
          <a:bodyPr/>
          <a:lstStyle/>
          <a:p>
            <a:r>
              <a:rPr lang="en-US" dirty="0"/>
              <a:t>Flexible Exchange Rate </a:t>
            </a:r>
          </a:p>
        </p:txBody>
      </p:sp>
      <p:sp>
        <p:nvSpPr>
          <p:cNvPr id="3" name="Content Placeholder 2">
            <a:extLst>
              <a:ext uri="{FF2B5EF4-FFF2-40B4-BE49-F238E27FC236}">
                <a16:creationId xmlns:a16="http://schemas.microsoft.com/office/drawing/2014/main" id="{61B3DC33-204B-780F-AB03-73E140DEFE8B}"/>
              </a:ext>
            </a:extLst>
          </p:cNvPr>
          <p:cNvSpPr>
            <a:spLocks noGrp="1"/>
          </p:cNvSpPr>
          <p:nvPr>
            <p:ph idx="1"/>
          </p:nvPr>
        </p:nvSpPr>
        <p:spPr/>
        <p:txBody>
          <a:bodyPr>
            <a:noAutofit/>
          </a:bodyPr>
          <a:lstStyle/>
          <a:p>
            <a:r>
              <a:rPr lang="en-IN" sz="3200" dirty="0"/>
              <a:t>Flexible exchange rate system is the exchange system where the exchange rate is dependent upon the supply and demand of money in the market. In a flexible exchange rate system, the value of the currency is allowed to fluctuate freely as per the changes in the demand and supply of the foreign exchange</a:t>
            </a:r>
            <a:endParaRPr lang="en-US" sz="3200" dirty="0"/>
          </a:p>
        </p:txBody>
      </p:sp>
    </p:spTree>
    <p:extLst>
      <p:ext uri="{BB962C8B-B14F-4D97-AF65-F5344CB8AC3E}">
        <p14:creationId xmlns:p14="http://schemas.microsoft.com/office/powerpoint/2010/main" val="879481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A8308-C427-F0D2-CE77-A3EE26C43A20}"/>
              </a:ext>
            </a:extLst>
          </p:cNvPr>
          <p:cNvSpPr>
            <a:spLocks noGrp="1"/>
          </p:cNvSpPr>
          <p:nvPr>
            <p:ph type="title"/>
          </p:nvPr>
        </p:nvSpPr>
        <p:spPr/>
        <p:txBody>
          <a:bodyPr/>
          <a:lstStyle/>
          <a:p>
            <a:endParaRPr lang="en-US"/>
          </a:p>
        </p:txBody>
      </p:sp>
      <p:pic>
        <p:nvPicPr>
          <p:cNvPr id="2050" name="Picture 2" descr="Fixed and Flexible Exchange Rate Management">
            <a:extLst>
              <a:ext uri="{FF2B5EF4-FFF2-40B4-BE49-F238E27FC236}">
                <a16:creationId xmlns:a16="http://schemas.microsoft.com/office/drawing/2014/main" id="{DE73B6BB-5D46-15C4-33EB-77948B2190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24200" y="602166"/>
            <a:ext cx="6878444" cy="5597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646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7FB201-03FA-F7B2-7CCC-EF772DECEF8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032000" y="381000"/>
            <a:ext cx="8128000" cy="6096000"/>
          </a:xfrm>
          <a:prstGeom prst="rect">
            <a:avLst/>
          </a:prstGeom>
        </p:spPr>
      </p:pic>
    </p:spTree>
    <p:extLst>
      <p:ext uri="{BB962C8B-B14F-4D97-AF65-F5344CB8AC3E}">
        <p14:creationId xmlns:p14="http://schemas.microsoft.com/office/powerpoint/2010/main" val="3097939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12</TotalTime>
  <Words>220</Words>
  <Application>Microsoft Macintosh PowerPoint</Application>
  <PresentationFormat>Widescreen</PresentationFormat>
  <Paragraphs>12</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Garamond</vt:lpstr>
      <vt:lpstr>Organic</vt:lpstr>
      <vt:lpstr>Foreign Exchange </vt:lpstr>
      <vt:lpstr>Definition of Foreign Exchange</vt:lpstr>
      <vt:lpstr>Exchange Rate </vt:lpstr>
      <vt:lpstr>Fixed Exchange Rate </vt:lpstr>
      <vt:lpstr>Flexible Exchange Rate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Foreign Exchange </dc:title>
  <dc:creator>Microsoft Office User</dc:creator>
  <cp:lastModifiedBy>Microsoft Office User</cp:lastModifiedBy>
  <cp:revision>2</cp:revision>
  <dcterms:created xsi:type="dcterms:W3CDTF">2022-07-16T16:47:56Z</dcterms:created>
  <dcterms:modified xsi:type="dcterms:W3CDTF">2022-07-16T17:01:23Z</dcterms:modified>
</cp:coreProperties>
</file>